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395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0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26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2596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07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EB62-01C0-980F-00FB-D0323527D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6B2E7-79C1-B0B5-FC49-39FD3090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3312C-F97D-F884-7357-12C60414F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22B08-D37C-44B1-9048-D309865F2E22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7EFD-72E3-CCC1-6294-2C66B734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6423D-4584-7380-4792-7D5E04CC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9CC15-000D-470A-A0F0-554F85DF41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74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45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F50D0-3382-CF21-FFDF-3E4CF623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310"/>
            <a:ext cx="12192000" cy="44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4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48BC2-334A-D1A1-E250-DD59AF972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015"/>
            <a:ext cx="12192000" cy="63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DE18A-495A-5C45-BBFD-5F87EB7D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083"/>
            <a:ext cx="12192000" cy="63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4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32350-716B-9AA4-08B4-DA7AFF53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953"/>
            <a:ext cx="12192000" cy="626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2C68AE-F592-4E66-E19A-B31313E34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702"/>
            <a:ext cx="12192000" cy="61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61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48595-4449-9D6D-FEF2-9E64482E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4377"/>
            <a:ext cx="12192000" cy="56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B8A77-267B-D14E-427D-B7C16544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91"/>
            <a:ext cx="12192000" cy="61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08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2A356-3B2E-24B2-07CF-F8D8BF70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117"/>
            <a:ext cx="12192000" cy="57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3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9A61C-34F2-5E91-94F8-C21A3161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938"/>
            <a:ext cx="12192000" cy="62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3F7E6-709B-D6B9-D919-D914C9D7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628"/>
            <a:ext cx="12192000" cy="582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0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209CC-4046-B290-F516-3B89966D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450"/>
            <a:ext cx="12192000" cy="66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0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007D9-D2D0-B792-336F-E240B33C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080"/>
            <a:ext cx="12192000" cy="61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40436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2025-03-11T06:48:44Z</dcterms:created>
  <dcterms:modified xsi:type="dcterms:W3CDTF">2025-03-11T06:58:59Z</dcterms:modified>
</cp:coreProperties>
</file>